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80" r:id="rId7"/>
    <p:sldId id="260" r:id="rId8"/>
    <p:sldId id="273" r:id="rId9"/>
    <p:sldId id="261" r:id="rId10"/>
    <p:sldId id="262" r:id="rId11"/>
    <p:sldId id="263" r:id="rId12"/>
    <p:sldId id="272" r:id="rId13"/>
    <p:sldId id="271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E61FF-2E64-448F-9887-33B3BCD4D2FC}" v="18" dt="2021-12-07T15:54:47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6" y="14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Schotanus" userId="8cbb85b0-d2a6-4f41-8d21-e5d3cc368696" providerId="ADAL" clId="{4C1E61FF-2E64-448F-9887-33B3BCD4D2FC}"/>
    <pc:docChg chg="custSel delSld modSld">
      <pc:chgData name="Ian Schotanus" userId="8cbb85b0-d2a6-4f41-8d21-e5d3cc368696" providerId="ADAL" clId="{4C1E61FF-2E64-448F-9887-33B3BCD4D2FC}" dt="2021-12-07T15:58:02.348" v="2280" actId="20577"/>
      <pc:docMkLst>
        <pc:docMk/>
      </pc:docMkLst>
      <pc:sldChg chg="modSp mod">
        <pc:chgData name="Ian Schotanus" userId="8cbb85b0-d2a6-4f41-8d21-e5d3cc368696" providerId="ADAL" clId="{4C1E61FF-2E64-448F-9887-33B3BCD4D2FC}" dt="2021-12-07T14:27:15.506" v="118" actId="27636"/>
        <pc:sldMkLst>
          <pc:docMk/>
          <pc:sldMk cId="1720726609" sldId="256"/>
        </pc:sldMkLst>
        <pc:spChg chg="mod">
          <ac:chgData name="Ian Schotanus" userId="8cbb85b0-d2a6-4f41-8d21-e5d3cc368696" providerId="ADAL" clId="{4C1E61FF-2E64-448F-9887-33B3BCD4D2FC}" dt="2021-12-07T14:27:15.506" v="118" actId="27636"/>
          <ac:spMkLst>
            <pc:docMk/>
            <pc:sldMk cId="1720726609" sldId="256"/>
            <ac:spMk id="2" creationId="{E678145E-7223-407D-9F62-030BD79A338F}"/>
          </ac:spMkLst>
        </pc:spChg>
      </pc:sldChg>
      <pc:sldChg chg="modSp mod">
        <pc:chgData name="Ian Schotanus" userId="8cbb85b0-d2a6-4f41-8d21-e5d3cc368696" providerId="ADAL" clId="{4C1E61FF-2E64-448F-9887-33B3BCD4D2FC}" dt="2021-12-07T15:58:02.348" v="2280" actId="20577"/>
        <pc:sldMkLst>
          <pc:docMk/>
          <pc:sldMk cId="2082257439" sldId="258"/>
        </pc:sldMkLst>
        <pc:spChg chg="mod">
          <ac:chgData name="Ian Schotanus" userId="8cbb85b0-d2a6-4f41-8d21-e5d3cc368696" providerId="ADAL" clId="{4C1E61FF-2E64-448F-9887-33B3BCD4D2FC}" dt="2021-12-07T15:57:40.878" v="2273" actId="20577"/>
          <ac:spMkLst>
            <pc:docMk/>
            <pc:sldMk cId="2082257439" sldId="258"/>
            <ac:spMk id="2" creationId="{368FF82E-0141-43CC-AC94-6AAABD22C40D}"/>
          </ac:spMkLst>
        </pc:spChg>
        <pc:spChg chg="mod">
          <ac:chgData name="Ian Schotanus" userId="8cbb85b0-d2a6-4f41-8d21-e5d3cc368696" providerId="ADAL" clId="{4C1E61FF-2E64-448F-9887-33B3BCD4D2FC}" dt="2021-12-07T15:58:02.348" v="2280" actId="20577"/>
          <ac:spMkLst>
            <pc:docMk/>
            <pc:sldMk cId="2082257439" sldId="258"/>
            <ac:spMk id="9" creationId="{B339C9A8-63C7-4823-86E9-C955EF17E238}"/>
          </ac:spMkLst>
        </pc:spChg>
      </pc:sldChg>
      <pc:sldChg chg="addSp delSp modSp mod">
        <pc:chgData name="Ian Schotanus" userId="8cbb85b0-d2a6-4f41-8d21-e5d3cc368696" providerId="ADAL" clId="{4C1E61FF-2E64-448F-9887-33B3BCD4D2FC}" dt="2021-12-07T14:37:50.570" v="380" actId="14100"/>
        <pc:sldMkLst>
          <pc:docMk/>
          <pc:sldMk cId="1329571441" sldId="259"/>
        </pc:sldMkLst>
        <pc:spChg chg="mod">
          <ac:chgData name="Ian Schotanus" userId="8cbb85b0-d2a6-4f41-8d21-e5d3cc368696" providerId="ADAL" clId="{4C1E61FF-2E64-448F-9887-33B3BCD4D2FC}" dt="2021-12-07T14:27:36.337" v="150" actId="20577"/>
          <ac:spMkLst>
            <pc:docMk/>
            <pc:sldMk cId="1329571441" sldId="259"/>
            <ac:spMk id="2" creationId="{480E7DB8-FF55-4AC7-A85D-FBA64AE968AC}"/>
          </ac:spMkLst>
        </pc:spChg>
        <pc:spChg chg="mod">
          <ac:chgData name="Ian Schotanus" userId="8cbb85b0-d2a6-4f41-8d21-e5d3cc368696" providerId="ADAL" clId="{4C1E61FF-2E64-448F-9887-33B3BCD4D2FC}" dt="2021-12-07T14:37:44.177" v="379" actId="14100"/>
          <ac:spMkLst>
            <pc:docMk/>
            <pc:sldMk cId="1329571441" sldId="259"/>
            <ac:spMk id="14" creationId="{ED3AF09F-F1EF-40E5-B29E-DA8BEF51D5FE}"/>
          </ac:spMkLst>
        </pc:spChg>
        <pc:picChg chg="del">
          <ac:chgData name="Ian Schotanus" userId="8cbb85b0-d2a6-4f41-8d21-e5d3cc368696" providerId="ADAL" clId="{4C1E61FF-2E64-448F-9887-33B3BCD4D2FC}" dt="2021-12-07T14:33:44.115" v="288" actId="478"/>
          <ac:picMkLst>
            <pc:docMk/>
            <pc:sldMk cId="1329571441" sldId="259"/>
            <ac:picMk id="4" creationId="{3B8DCAFD-FE22-4774-84DA-71BCFFED090A}"/>
          </ac:picMkLst>
        </pc:picChg>
        <pc:picChg chg="add mod">
          <ac:chgData name="Ian Schotanus" userId="8cbb85b0-d2a6-4f41-8d21-e5d3cc368696" providerId="ADAL" clId="{4C1E61FF-2E64-448F-9887-33B3BCD4D2FC}" dt="2021-12-07T14:37:50.570" v="380" actId="14100"/>
          <ac:picMkLst>
            <pc:docMk/>
            <pc:sldMk cId="1329571441" sldId="259"/>
            <ac:picMk id="5" creationId="{8C76070C-75B7-4BE4-8358-922134D8A7C4}"/>
          </ac:picMkLst>
        </pc:picChg>
      </pc:sldChg>
      <pc:sldChg chg="addSp modSp mod">
        <pc:chgData name="Ian Schotanus" userId="8cbb85b0-d2a6-4f41-8d21-e5d3cc368696" providerId="ADAL" clId="{4C1E61FF-2E64-448F-9887-33B3BCD4D2FC}" dt="2021-12-07T14:55:14.560" v="780" actId="962"/>
        <pc:sldMkLst>
          <pc:docMk/>
          <pc:sldMk cId="4265027680" sldId="260"/>
        </pc:sldMkLst>
        <pc:spChg chg="mod">
          <ac:chgData name="Ian Schotanus" userId="8cbb85b0-d2a6-4f41-8d21-e5d3cc368696" providerId="ADAL" clId="{4C1E61FF-2E64-448F-9887-33B3BCD4D2FC}" dt="2021-12-07T14:38:57.287" v="419" actId="20577"/>
          <ac:spMkLst>
            <pc:docMk/>
            <pc:sldMk cId="4265027680" sldId="260"/>
            <ac:spMk id="2" creationId="{480E7DB8-FF55-4AC7-A85D-FBA64AE968AC}"/>
          </ac:spMkLst>
        </pc:spChg>
        <pc:spChg chg="mod">
          <ac:chgData name="Ian Schotanus" userId="8cbb85b0-d2a6-4f41-8d21-e5d3cc368696" providerId="ADAL" clId="{4C1E61FF-2E64-448F-9887-33B3BCD4D2FC}" dt="2021-12-07T14:52:46.274" v="776" actId="1076"/>
          <ac:spMkLst>
            <pc:docMk/>
            <pc:sldMk cId="4265027680" sldId="260"/>
            <ac:spMk id="14" creationId="{ED3AF09F-F1EF-40E5-B29E-DA8BEF51D5FE}"/>
          </ac:spMkLst>
        </pc:spChg>
        <pc:picChg chg="add mod">
          <ac:chgData name="Ian Schotanus" userId="8cbb85b0-d2a6-4f41-8d21-e5d3cc368696" providerId="ADAL" clId="{4C1E61FF-2E64-448F-9887-33B3BCD4D2FC}" dt="2021-12-07T14:55:14.560" v="780" actId="962"/>
          <ac:picMkLst>
            <pc:docMk/>
            <pc:sldMk cId="4265027680" sldId="260"/>
            <ac:picMk id="4" creationId="{07720473-D6A0-4425-9C01-46E63C40C0D6}"/>
          </ac:picMkLst>
        </pc:picChg>
      </pc:sldChg>
      <pc:sldChg chg="addSp delSp modSp mod">
        <pc:chgData name="Ian Schotanus" userId="8cbb85b0-d2a6-4f41-8d21-e5d3cc368696" providerId="ADAL" clId="{4C1E61FF-2E64-448F-9887-33B3BCD4D2FC}" dt="2021-12-07T15:40:43.932" v="1760" actId="1076"/>
        <pc:sldMkLst>
          <pc:docMk/>
          <pc:sldMk cId="4256069383" sldId="261"/>
        </pc:sldMkLst>
        <pc:spChg chg="mod">
          <ac:chgData name="Ian Schotanus" userId="8cbb85b0-d2a6-4f41-8d21-e5d3cc368696" providerId="ADAL" clId="{4C1E61FF-2E64-448F-9887-33B3BCD4D2FC}" dt="2021-12-07T14:57:32.390" v="940" actId="20577"/>
          <ac:spMkLst>
            <pc:docMk/>
            <pc:sldMk cId="4256069383" sldId="261"/>
            <ac:spMk id="2" creationId="{480E7DB8-FF55-4AC7-A85D-FBA64AE968AC}"/>
          </ac:spMkLst>
        </pc:spChg>
        <pc:spChg chg="mod">
          <ac:chgData name="Ian Schotanus" userId="8cbb85b0-d2a6-4f41-8d21-e5d3cc368696" providerId="ADAL" clId="{4C1E61FF-2E64-448F-9887-33B3BCD4D2FC}" dt="2021-12-07T15:19:07.414" v="1294" actId="20577"/>
          <ac:spMkLst>
            <pc:docMk/>
            <pc:sldMk cId="4256069383" sldId="261"/>
            <ac:spMk id="14" creationId="{ED3AF09F-F1EF-40E5-B29E-DA8BEF51D5FE}"/>
          </ac:spMkLst>
        </pc:spChg>
        <pc:picChg chg="add del mod">
          <ac:chgData name="Ian Schotanus" userId="8cbb85b0-d2a6-4f41-8d21-e5d3cc368696" providerId="ADAL" clId="{4C1E61FF-2E64-448F-9887-33B3BCD4D2FC}" dt="2021-12-07T15:28:44.302" v="1749" actId="478"/>
          <ac:picMkLst>
            <pc:docMk/>
            <pc:sldMk cId="4256069383" sldId="261"/>
            <ac:picMk id="4" creationId="{55E3EA32-DC5A-426E-88D7-741C62F83F3B}"/>
          </ac:picMkLst>
        </pc:picChg>
        <pc:picChg chg="del">
          <ac:chgData name="Ian Schotanus" userId="8cbb85b0-d2a6-4f41-8d21-e5d3cc368696" providerId="ADAL" clId="{4C1E61FF-2E64-448F-9887-33B3BCD4D2FC}" dt="2021-12-07T14:58:03.711" v="1032" actId="478"/>
          <ac:picMkLst>
            <pc:docMk/>
            <pc:sldMk cId="4256069383" sldId="261"/>
            <ac:picMk id="5" creationId="{B61FBA12-C3C2-4A57-937B-956A0A3F2465}"/>
          </ac:picMkLst>
        </pc:picChg>
        <pc:picChg chg="add mod">
          <ac:chgData name="Ian Schotanus" userId="8cbb85b0-d2a6-4f41-8d21-e5d3cc368696" providerId="ADAL" clId="{4C1E61FF-2E64-448F-9887-33B3BCD4D2FC}" dt="2021-12-07T15:39:25.006" v="1757" actId="1076"/>
          <ac:picMkLst>
            <pc:docMk/>
            <pc:sldMk cId="4256069383" sldId="261"/>
            <ac:picMk id="1026" creationId="{C28E160D-38A7-49E9-95C1-397A5D025C2D}"/>
          </ac:picMkLst>
        </pc:picChg>
        <pc:picChg chg="add mod">
          <ac:chgData name="Ian Schotanus" userId="8cbb85b0-d2a6-4f41-8d21-e5d3cc368696" providerId="ADAL" clId="{4C1E61FF-2E64-448F-9887-33B3BCD4D2FC}" dt="2021-12-07T15:40:36.105" v="1759"/>
          <ac:picMkLst>
            <pc:docMk/>
            <pc:sldMk cId="4256069383" sldId="261"/>
            <ac:picMk id="1028" creationId="{825B51BF-7235-418B-8B3E-3B3C6978688D}"/>
          </ac:picMkLst>
        </pc:picChg>
        <pc:picChg chg="add mod">
          <ac:chgData name="Ian Schotanus" userId="8cbb85b0-d2a6-4f41-8d21-e5d3cc368696" providerId="ADAL" clId="{4C1E61FF-2E64-448F-9887-33B3BCD4D2FC}" dt="2021-12-07T15:40:43.932" v="1760" actId="1076"/>
          <ac:picMkLst>
            <pc:docMk/>
            <pc:sldMk cId="4256069383" sldId="261"/>
            <ac:picMk id="1030" creationId="{06EBC64B-606D-457B-B4FC-4B829A3C5286}"/>
          </ac:picMkLst>
        </pc:picChg>
      </pc:sldChg>
      <pc:sldChg chg="addSp delSp modSp mod setBg">
        <pc:chgData name="Ian Schotanus" userId="8cbb85b0-d2a6-4f41-8d21-e5d3cc368696" providerId="ADAL" clId="{4C1E61FF-2E64-448F-9887-33B3BCD4D2FC}" dt="2021-12-07T15:22:27.819" v="1458" actId="26606"/>
        <pc:sldMkLst>
          <pc:docMk/>
          <pc:sldMk cId="2274429148" sldId="262"/>
        </pc:sldMkLst>
        <pc:spChg chg="mod">
          <ac:chgData name="Ian Schotanus" userId="8cbb85b0-d2a6-4f41-8d21-e5d3cc368696" providerId="ADAL" clId="{4C1E61FF-2E64-448F-9887-33B3BCD4D2FC}" dt="2021-12-07T15:22:27.819" v="1458" actId="26606"/>
          <ac:spMkLst>
            <pc:docMk/>
            <pc:sldMk cId="2274429148" sldId="262"/>
            <ac:spMk id="2" creationId="{480E7DB8-FF55-4AC7-A85D-FBA64AE968AC}"/>
          </ac:spMkLst>
        </pc:spChg>
        <pc:spChg chg="del mod">
          <ac:chgData name="Ian Schotanus" userId="8cbb85b0-d2a6-4f41-8d21-e5d3cc368696" providerId="ADAL" clId="{4C1E61FF-2E64-448F-9887-33B3BCD4D2FC}" dt="2021-12-07T15:21:58.468" v="1455" actId="26606"/>
          <ac:spMkLst>
            <pc:docMk/>
            <pc:sldMk cId="2274429148" sldId="262"/>
            <ac:spMk id="6" creationId="{0B0310B4-D330-49D6-BA4F-7A30ED9C87A1}"/>
          </ac:spMkLst>
        </pc:spChg>
        <pc:spChg chg="add del">
          <ac:chgData name="Ian Schotanus" userId="8cbb85b0-d2a6-4f41-8d21-e5d3cc368696" providerId="ADAL" clId="{4C1E61FF-2E64-448F-9887-33B3BCD4D2FC}" dt="2021-12-07T15:22:27.819" v="1458" actId="26606"/>
          <ac:spMkLst>
            <pc:docMk/>
            <pc:sldMk cId="2274429148" sldId="262"/>
            <ac:spMk id="14" creationId="{905E7363-5E6B-4EA2-A007-EB497636C946}"/>
          </ac:spMkLst>
        </pc:spChg>
        <pc:graphicFrameChg chg="add mod modGraphic">
          <ac:chgData name="Ian Schotanus" userId="8cbb85b0-d2a6-4f41-8d21-e5d3cc368696" providerId="ADAL" clId="{4C1E61FF-2E64-448F-9887-33B3BCD4D2FC}" dt="2021-12-07T15:22:27.819" v="1458" actId="26606"/>
          <ac:graphicFrameMkLst>
            <pc:docMk/>
            <pc:sldMk cId="2274429148" sldId="262"/>
            <ac:graphicFrameMk id="8" creationId="{7738CC8B-4E5B-4AE3-A37D-62581337D631}"/>
          </ac:graphicFrameMkLst>
        </pc:graphicFrameChg>
        <pc:picChg chg="add del">
          <ac:chgData name="Ian Schotanus" userId="8cbb85b0-d2a6-4f41-8d21-e5d3cc368696" providerId="ADAL" clId="{4C1E61FF-2E64-448F-9887-33B3BCD4D2FC}" dt="2021-12-07T15:22:27.819" v="1458" actId="26606"/>
          <ac:picMkLst>
            <pc:docMk/>
            <pc:sldMk cId="2274429148" sldId="262"/>
            <ac:picMk id="12" creationId="{DADD4C7D-B329-46D6-8471-04F555BCC4BC}"/>
          </ac:picMkLst>
        </pc:picChg>
      </pc:sldChg>
      <pc:sldChg chg="addSp modSp mod">
        <pc:chgData name="Ian Schotanus" userId="8cbb85b0-d2a6-4f41-8d21-e5d3cc368696" providerId="ADAL" clId="{4C1E61FF-2E64-448F-9887-33B3BCD4D2FC}" dt="2021-12-07T15:27:06.618" v="1748" actId="1076"/>
        <pc:sldMkLst>
          <pc:docMk/>
          <pc:sldMk cId="4121814707" sldId="263"/>
        </pc:sldMkLst>
        <pc:spChg chg="mod">
          <ac:chgData name="Ian Schotanus" userId="8cbb85b0-d2a6-4f41-8d21-e5d3cc368696" providerId="ADAL" clId="{4C1E61FF-2E64-448F-9887-33B3BCD4D2FC}" dt="2021-12-07T15:23:00.317" v="1491" actId="20577"/>
          <ac:spMkLst>
            <pc:docMk/>
            <pc:sldMk cId="4121814707" sldId="263"/>
            <ac:spMk id="2" creationId="{480E7DB8-FF55-4AC7-A85D-FBA64AE968AC}"/>
          </ac:spMkLst>
        </pc:spChg>
        <pc:spChg chg="mod">
          <ac:chgData name="Ian Schotanus" userId="8cbb85b0-d2a6-4f41-8d21-e5d3cc368696" providerId="ADAL" clId="{4C1E61FF-2E64-448F-9887-33B3BCD4D2FC}" dt="2021-12-07T15:25:29.397" v="1743" actId="20577"/>
          <ac:spMkLst>
            <pc:docMk/>
            <pc:sldMk cId="4121814707" sldId="263"/>
            <ac:spMk id="14" creationId="{ED3AF09F-F1EF-40E5-B29E-DA8BEF51D5FE}"/>
          </ac:spMkLst>
        </pc:spChg>
        <pc:picChg chg="add mod">
          <ac:chgData name="Ian Schotanus" userId="8cbb85b0-d2a6-4f41-8d21-e5d3cc368696" providerId="ADAL" clId="{4C1E61FF-2E64-448F-9887-33B3BCD4D2FC}" dt="2021-12-07T15:27:06.618" v="1748" actId="1076"/>
          <ac:picMkLst>
            <pc:docMk/>
            <pc:sldMk cId="4121814707" sldId="263"/>
            <ac:picMk id="4" creationId="{D909F009-9A1F-47B4-B4EC-E742DE45CF98}"/>
          </ac:picMkLst>
        </pc:picChg>
      </pc:sldChg>
      <pc:sldChg chg="del">
        <pc:chgData name="Ian Schotanus" userId="8cbb85b0-d2a6-4f41-8d21-e5d3cc368696" providerId="ADAL" clId="{4C1E61FF-2E64-448F-9887-33B3BCD4D2FC}" dt="2021-12-07T15:53:43.566" v="2218" actId="47"/>
        <pc:sldMkLst>
          <pc:docMk/>
          <pc:sldMk cId="1736495182" sldId="264"/>
        </pc:sldMkLst>
      </pc:sldChg>
      <pc:sldChg chg="del">
        <pc:chgData name="Ian Schotanus" userId="8cbb85b0-d2a6-4f41-8d21-e5d3cc368696" providerId="ADAL" clId="{4C1E61FF-2E64-448F-9887-33B3BCD4D2FC}" dt="2021-12-07T15:53:46.726" v="2220" actId="47"/>
        <pc:sldMkLst>
          <pc:docMk/>
          <pc:sldMk cId="4192038564" sldId="265"/>
        </pc:sldMkLst>
      </pc:sldChg>
      <pc:sldChg chg="modSp mod">
        <pc:chgData name="Ian Schotanus" userId="8cbb85b0-d2a6-4f41-8d21-e5d3cc368696" providerId="ADAL" clId="{4C1E61FF-2E64-448F-9887-33B3BCD4D2FC}" dt="2021-12-07T15:55:02.827" v="2259" actId="14100"/>
        <pc:sldMkLst>
          <pc:docMk/>
          <pc:sldMk cId="773410004" sldId="271"/>
        </pc:sldMkLst>
        <pc:spChg chg="mod">
          <ac:chgData name="Ian Schotanus" userId="8cbb85b0-d2a6-4f41-8d21-e5d3cc368696" providerId="ADAL" clId="{4C1E61FF-2E64-448F-9887-33B3BCD4D2FC}" dt="2021-12-07T15:54:28.199" v="2254" actId="6549"/>
          <ac:spMkLst>
            <pc:docMk/>
            <pc:sldMk cId="773410004" sldId="271"/>
            <ac:spMk id="3" creationId="{F9F4EE30-01DA-410D-99B3-8D6C99E3BDDE}"/>
          </ac:spMkLst>
        </pc:spChg>
        <pc:spChg chg="mod">
          <ac:chgData name="Ian Schotanus" userId="8cbb85b0-d2a6-4f41-8d21-e5d3cc368696" providerId="ADAL" clId="{4C1E61FF-2E64-448F-9887-33B3BCD4D2FC}" dt="2021-12-07T15:54:54.230" v="2257" actId="20577"/>
          <ac:spMkLst>
            <pc:docMk/>
            <pc:sldMk cId="773410004" sldId="271"/>
            <ac:spMk id="5" creationId="{9B0E3162-CD90-4744-8070-46CD414069A9}"/>
          </ac:spMkLst>
        </pc:spChg>
        <pc:picChg chg="mod">
          <ac:chgData name="Ian Schotanus" userId="8cbb85b0-d2a6-4f41-8d21-e5d3cc368696" providerId="ADAL" clId="{4C1E61FF-2E64-448F-9887-33B3BCD4D2FC}" dt="2021-12-07T15:55:02.827" v="2259" actId="14100"/>
          <ac:picMkLst>
            <pc:docMk/>
            <pc:sldMk cId="773410004" sldId="271"/>
            <ac:picMk id="4" creationId="{7169FC24-2C4E-4363-8034-DF31D3CA7D88}"/>
          </ac:picMkLst>
        </pc:picChg>
      </pc:sldChg>
      <pc:sldChg chg="addSp modSp mod">
        <pc:chgData name="Ian Schotanus" userId="8cbb85b0-d2a6-4f41-8d21-e5d3cc368696" providerId="ADAL" clId="{4C1E61FF-2E64-448F-9887-33B3BCD4D2FC}" dt="2021-12-07T15:53:20.950" v="2217" actId="1076"/>
        <pc:sldMkLst>
          <pc:docMk/>
          <pc:sldMk cId="1160585411" sldId="272"/>
        </pc:sldMkLst>
        <pc:spChg chg="mod">
          <ac:chgData name="Ian Schotanus" userId="8cbb85b0-d2a6-4f41-8d21-e5d3cc368696" providerId="ADAL" clId="{4C1E61FF-2E64-448F-9887-33B3BCD4D2FC}" dt="2021-12-07T15:41:24.348" v="1797" actId="20577"/>
          <ac:spMkLst>
            <pc:docMk/>
            <pc:sldMk cId="1160585411" sldId="272"/>
            <ac:spMk id="2" creationId="{480E7DB8-FF55-4AC7-A85D-FBA64AE968AC}"/>
          </ac:spMkLst>
        </pc:spChg>
        <pc:spChg chg="mod">
          <ac:chgData name="Ian Schotanus" userId="8cbb85b0-d2a6-4f41-8d21-e5d3cc368696" providerId="ADAL" clId="{4C1E61FF-2E64-448F-9887-33B3BCD4D2FC}" dt="2021-12-07T15:51:04.273" v="2210" actId="1076"/>
          <ac:spMkLst>
            <pc:docMk/>
            <pc:sldMk cId="1160585411" sldId="272"/>
            <ac:spMk id="14" creationId="{ED3AF09F-F1EF-40E5-B29E-DA8BEF51D5FE}"/>
          </ac:spMkLst>
        </pc:spChg>
        <pc:picChg chg="add mod">
          <ac:chgData name="Ian Schotanus" userId="8cbb85b0-d2a6-4f41-8d21-e5d3cc368696" providerId="ADAL" clId="{4C1E61FF-2E64-448F-9887-33B3BCD4D2FC}" dt="2021-12-07T15:53:20.950" v="2217" actId="1076"/>
          <ac:picMkLst>
            <pc:docMk/>
            <pc:sldMk cId="1160585411" sldId="272"/>
            <ac:picMk id="4" creationId="{F8F5936F-6666-4627-8346-75126A4046EC}"/>
          </ac:picMkLst>
        </pc:picChg>
      </pc:sldChg>
      <pc:sldChg chg="modSp mod">
        <pc:chgData name="Ian Schotanus" userId="8cbb85b0-d2a6-4f41-8d21-e5d3cc368696" providerId="ADAL" clId="{4C1E61FF-2E64-448F-9887-33B3BCD4D2FC}" dt="2021-12-07T14:57:15.856" v="913" actId="6549"/>
        <pc:sldMkLst>
          <pc:docMk/>
          <pc:sldMk cId="2696069601" sldId="273"/>
        </pc:sldMkLst>
        <pc:spChg chg="mod">
          <ac:chgData name="Ian Schotanus" userId="8cbb85b0-d2a6-4f41-8d21-e5d3cc368696" providerId="ADAL" clId="{4C1E61FF-2E64-448F-9887-33B3BCD4D2FC}" dt="2021-12-07T14:55:48.816" v="823" actId="20577"/>
          <ac:spMkLst>
            <pc:docMk/>
            <pc:sldMk cId="2696069601" sldId="273"/>
            <ac:spMk id="2" creationId="{480E7DB8-FF55-4AC7-A85D-FBA64AE968AC}"/>
          </ac:spMkLst>
        </pc:spChg>
        <pc:spChg chg="mod">
          <ac:chgData name="Ian Schotanus" userId="8cbb85b0-d2a6-4f41-8d21-e5d3cc368696" providerId="ADAL" clId="{4C1E61FF-2E64-448F-9887-33B3BCD4D2FC}" dt="2021-12-07T14:57:15.856" v="913" actId="6549"/>
          <ac:spMkLst>
            <pc:docMk/>
            <pc:sldMk cId="2696069601" sldId="273"/>
            <ac:spMk id="14" creationId="{ED3AF09F-F1EF-40E5-B29E-DA8BEF51D5FE}"/>
          </ac:spMkLst>
        </pc:spChg>
      </pc:sldChg>
      <pc:sldChg chg="del">
        <pc:chgData name="Ian Schotanus" userId="8cbb85b0-d2a6-4f41-8d21-e5d3cc368696" providerId="ADAL" clId="{4C1E61FF-2E64-448F-9887-33B3BCD4D2FC}" dt="2021-12-07T15:53:57.159" v="2223" actId="47"/>
        <pc:sldMkLst>
          <pc:docMk/>
          <pc:sldMk cId="1118273421" sldId="274"/>
        </pc:sldMkLst>
      </pc:sldChg>
      <pc:sldChg chg="del">
        <pc:chgData name="Ian Schotanus" userId="8cbb85b0-d2a6-4f41-8d21-e5d3cc368696" providerId="ADAL" clId="{4C1E61FF-2E64-448F-9887-33B3BCD4D2FC}" dt="2021-12-07T15:53:45.018" v="2219" actId="47"/>
        <pc:sldMkLst>
          <pc:docMk/>
          <pc:sldMk cId="2736783483" sldId="275"/>
        </pc:sldMkLst>
      </pc:sldChg>
      <pc:sldChg chg="del">
        <pc:chgData name="Ian Schotanus" userId="8cbb85b0-d2a6-4f41-8d21-e5d3cc368696" providerId="ADAL" clId="{4C1E61FF-2E64-448F-9887-33B3BCD4D2FC}" dt="2021-12-07T15:53:49.070" v="2222" actId="47"/>
        <pc:sldMkLst>
          <pc:docMk/>
          <pc:sldMk cId="210851283" sldId="278"/>
        </pc:sldMkLst>
      </pc:sldChg>
      <pc:sldChg chg="del">
        <pc:chgData name="Ian Schotanus" userId="8cbb85b0-d2a6-4f41-8d21-e5d3cc368696" providerId="ADAL" clId="{4C1E61FF-2E64-448F-9887-33B3BCD4D2FC}" dt="2021-12-07T15:53:47.899" v="2221" actId="47"/>
        <pc:sldMkLst>
          <pc:docMk/>
          <pc:sldMk cId="250153274" sldId="279"/>
        </pc:sldMkLst>
      </pc:sldChg>
      <pc:sldChg chg="addSp delSp modSp mod">
        <pc:chgData name="Ian Schotanus" userId="8cbb85b0-d2a6-4f41-8d21-e5d3cc368696" providerId="ADAL" clId="{4C1E61FF-2E64-448F-9887-33B3BCD4D2FC}" dt="2021-12-07T14:38:12.106" v="386" actId="14100"/>
        <pc:sldMkLst>
          <pc:docMk/>
          <pc:sldMk cId="1060302888" sldId="280"/>
        </pc:sldMkLst>
        <pc:picChg chg="add mod">
          <ac:chgData name="Ian Schotanus" userId="8cbb85b0-d2a6-4f41-8d21-e5d3cc368696" providerId="ADAL" clId="{4C1E61FF-2E64-448F-9887-33B3BCD4D2FC}" dt="2021-12-07T14:38:12.106" v="386" actId="14100"/>
          <ac:picMkLst>
            <pc:docMk/>
            <pc:sldMk cId="1060302888" sldId="280"/>
            <ac:picMk id="3" creationId="{E174C6B9-B7FC-43EA-9D6D-FEC90706856F}"/>
          </ac:picMkLst>
        </pc:picChg>
        <pc:picChg chg="del">
          <ac:chgData name="Ian Schotanus" userId="8cbb85b0-d2a6-4f41-8d21-e5d3cc368696" providerId="ADAL" clId="{4C1E61FF-2E64-448F-9887-33B3BCD4D2FC}" dt="2021-12-07T14:37:54.687" v="381" actId="478"/>
          <ac:picMkLst>
            <pc:docMk/>
            <pc:sldMk cId="1060302888" sldId="280"/>
            <ac:picMk id="5" creationId="{19BCB9B9-93A0-452D-8531-A5AFF16E8E7D}"/>
          </ac:picMkLst>
        </pc:picChg>
      </pc:sldChg>
      <pc:sldChg chg="del">
        <pc:chgData name="Ian Schotanus" userId="8cbb85b0-d2a6-4f41-8d21-e5d3cc368696" providerId="ADAL" clId="{4C1E61FF-2E64-448F-9887-33B3BCD4D2FC}" dt="2021-12-07T15:54:13.311" v="2224" actId="47"/>
        <pc:sldMkLst>
          <pc:docMk/>
          <pc:sldMk cId="628848395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00F98-C23A-4D98-B5BD-1FC21315747D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2FA70B-80B3-41FF-9567-655F6322945C}">
      <dgm:prSet/>
      <dgm:spPr/>
      <dgm:t>
        <a:bodyPr/>
        <a:lstStyle/>
        <a:p>
          <a:r>
            <a:rPr lang="en-US"/>
            <a:t>Wage analysis…</a:t>
          </a:r>
        </a:p>
      </dgm:t>
    </dgm:pt>
    <dgm:pt modelId="{90331126-BA3F-4F6D-90D7-A643279A62C5}" type="parTrans" cxnId="{8B818C75-708A-4D6A-9308-66046FFCC345}">
      <dgm:prSet/>
      <dgm:spPr/>
      <dgm:t>
        <a:bodyPr/>
        <a:lstStyle/>
        <a:p>
          <a:endParaRPr lang="en-US"/>
        </a:p>
      </dgm:t>
    </dgm:pt>
    <dgm:pt modelId="{B59B376B-DB20-4503-87A1-EC0B6F18D422}" type="sibTrans" cxnId="{8B818C75-708A-4D6A-9308-66046FFCC345}">
      <dgm:prSet/>
      <dgm:spPr/>
      <dgm:t>
        <a:bodyPr/>
        <a:lstStyle/>
        <a:p>
          <a:endParaRPr lang="en-US"/>
        </a:p>
      </dgm:t>
    </dgm:pt>
    <dgm:pt modelId="{8E82D858-A5B1-4BAD-9F6C-C835EC5E76D2}">
      <dgm:prSet/>
      <dgm:spPr/>
      <dgm:t>
        <a:bodyPr/>
        <a:lstStyle/>
        <a:p>
          <a:r>
            <a:rPr lang="en-US"/>
            <a:t>Benefit offerings… </a:t>
          </a:r>
        </a:p>
      </dgm:t>
    </dgm:pt>
    <dgm:pt modelId="{1D785975-223E-4060-8EC3-0917160582D6}" type="parTrans" cxnId="{5F4CD785-A822-430E-BEC9-B647CE4759C1}">
      <dgm:prSet/>
      <dgm:spPr/>
      <dgm:t>
        <a:bodyPr/>
        <a:lstStyle/>
        <a:p>
          <a:endParaRPr lang="en-US"/>
        </a:p>
      </dgm:t>
    </dgm:pt>
    <dgm:pt modelId="{7CB49C59-D11D-42C2-B623-CF5AF0166579}" type="sibTrans" cxnId="{5F4CD785-A822-430E-BEC9-B647CE4759C1}">
      <dgm:prSet/>
      <dgm:spPr/>
      <dgm:t>
        <a:bodyPr/>
        <a:lstStyle/>
        <a:p>
          <a:endParaRPr lang="en-US"/>
        </a:p>
      </dgm:t>
    </dgm:pt>
    <dgm:pt modelId="{BECB666B-A3F9-4289-9078-329F315111EC}">
      <dgm:prSet/>
      <dgm:spPr/>
      <dgm:t>
        <a:bodyPr/>
        <a:lstStyle/>
        <a:p>
          <a:r>
            <a:rPr lang="en-US"/>
            <a:t>Brand Representation…</a:t>
          </a:r>
        </a:p>
      </dgm:t>
    </dgm:pt>
    <dgm:pt modelId="{06676FB2-0644-48F1-8357-7F08DE377283}" type="parTrans" cxnId="{33F42918-0832-4E30-9F01-769C482D4E17}">
      <dgm:prSet/>
      <dgm:spPr/>
      <dgm:t>
        <a:bodyPr/>
        <a:lstStyle/>
        <a:p>
          <a:endParaRPr lang="en-US"/>
        </a:p>
      </dgm:t>
    </dgm:pt>
    <dgm:pt modelId="{EB70AA9F-C05D-4789-854B-E60F9321A4EE}" type="sibTrans" cxnId="{33F42918-0832-4E30-9F01-769C482D4E17}">
      <dgm:prSet/>
      <dgm:spPr/>
      <dgm:t>
        <a:bodyPr/>
        <a:lstStyle/>
        <a:p>
          <a:endParaRPr lang="en-US"/>
        </a:p>
      </dgm:t>
    </dgm:pt>
    <dgm:pt modelId="{8EA0B78F-041A-45B0-972C-C0A78A407958}">
      <dgm:prSet/>
      <dgm:spPr/>
      <dgm:t>
        <a:bodyPr/>
        <a:lstStyle/>
        <a:p>
          <a:r>
            <a:rPr lang="en-US"/>
            <a:t>Professionalism… </a:t>
          </a:r>
        </a:p>
      </dgm:t>
    </dgm:pt>
    <dgm:pt modelId="{C20CABF1-CCD6-4C56-83B7-332AC4BCF769}" type="parTrans" cxnId="{32CEF410-E250-4091-B8BD-17FDBD866065}">
      <dgm:prSet/>
      <dgm:spPr/>
      <dgm:t>
        <a:bodyPr/>
        <a:lstStyle/>
        <a:p>
          <a:endParaRPr lang="en-US"/>
        </a:p>
      </dgm:t>
    </dgm:pt>
    <dgm:pt modelId="{3909E25E-710A-4FD4-978B-FEEC90B85B2B}" type="sibTrans" cxnId="{32CEF410-E250-4091-B8BD-17FDBD866065}">
      <dgm:prSet/>
      <dgm:spPr/>
      <dgm:t>
        <a:bodyPr/>
        <a:lstStyle/>
        <a:p>
          <a:endParaRPr lang="en-US"/>
        </a:p>
      </dgm:t>
    </dgm:pt>
    <dgm:pt modelId="{26F34777-E1FB-47BD-8D31-1219DA1561EB}">
      <dgm:prSet/>
      <dgm:spPr/>
      <dgm:t>
        <a:bodyPr/>
        <a:lstStyle/>
        <a:p>
          <a:r>
            <a:rPr lang="en-US"/>
            <a:t>Positivity!!!</a:t>
          </a:r>
        </a:p>
      </dgm:t>
    </dgm:pt>
    <dgm:pt modelId="{4A2297DB-AD91-4935-96AA-F8683935078D}" type="parTrans" cxnId="{857D855A-A72C-4157-BAD7-9FDA61C74CF5}">
      <dgm:prSet/>
      <dgm:spPr/>
      <dgm:t>
        <a:bodyPr/>
        <a:lstStyle/>
        <a:p>
          <a:endParaRPr lang="en-US"/>
        </a:p>
      </dgm:t>
    </dgm:pt>
    <dgm:pt modelId="{D2D4B442-6AB0-4FB1-91BF-966F9D3ED697}" type="sibTrans" cxnId="{857D855A-A72C-4157-BAD7-9FDA61C74CF5}">
      <dgm:prSet/>
      <dgm:spPr/>
      <dgm:t>
        <a:bodyPr/>
        <a:lstStyle/>
        <a:p>
          <a:endParaRPr lang="en-US"/>
        </a:p>
      </dgm:t>
    </dgm:pt>
    <dgm:pt modelId="{7287A370-7E2B-4052-A873-040A71F17267}" type="pres">
      <dgm:prSet presAssocID="{1DC00F98-C23A-4D98-B5BD-1FC21315747D}" presName="outerComposite" presStyleCnt="0">
        <dgm:presLayoutVars>
          <dgm:chMax val="5"/>
          <dgm:dir/>
          <dgm:resizeHandles val="exact"/>
        </dgm:presLayoutVars>
      </dgm:prSet>
      <dgm:spPr/>
    </dgm:pt>
    <dgm:pt modelId="{F50271C8-68D8-4A5E-B2E0-8804BDFB9B8F}" type="pres">
      <dgm:prSet presAssocID="{1DC00F98-C23A-4D98-B5BD-1FC21315747D}" presName="dummyMaxCanvas" presStyleCnt="0">
        <dgm:presLayoutVars/>
      </dgm:prSet>
      <dgm:spPr/>
    </dgm:pt>
    <dgm:pt modelId="{D4F9C3CC-B077-46BC-8A8E-F6967DCCEDAC}" type="pres">
      <dgm:prSet presAssocID="{1DC00F98-C23A-4D98-B5BD-1FC21315747D}" presName="FiveNodes_1" presStyleLbl="node1" presStyleIdx="0" presStyleCnt="5">
        <dgm:presLayoutVars>
          <dgm:bulletEnabled val="1"/>
        </dgm:presLayoutVars>
      </dgm:prSet>
      <dgm:spPr/>
    </dgm:pt>
    <dgm:pt modelId="{B1698574-D7B4-4404-A4B3-EDE631DC1417}" type="pres">
      <dgm:prSet presAssocID="{1DC00F98-C23A-4D98-B5BD-1FC21315747D}" presName="FiveNodes_2" presStyleLbl="node1" presStyleIdx="1" presStyleCnt="5">
        <dgm:presLayoutVars>
          <dgm:bulletEnabled val="1"/>
        </dgm:presLayoutVars>
      </dgm:prSet>
      <dgm:spPr/>
    </dgm:pt>
    <dgm:pt modelId="{B9654BFF-B8DD-45A3-9745-738A85648447}" type="pres">
      <dgm:prSet presAssocID="{1DC00F98-C23A-4D98-B5BD-1FC21315747D}" presName="FiveNodes_3" presStyleLbl="node1" presStyleIdx="2" presStyleCnt="5">
        <dgm:presLayoutVars>
          <dgm:bulletEnabled val="1"/>
        </dgm:presLayoutVars>
      </dgm:prSet>
      <dgm:spPr/>
    </dgm:pt>
    <dgm:pt modelId="{94F2E200-8559-4E86-BAE9-B8C1302494E3}" type="pres">
      <dgm:prSet presAssocID="{1DC00F98-C23A-4D98-B5BD-1FC21315747D}" presName="FiveNodes_4" presStyleLbl="node1" presStyleIdx="3" presStyleCnt="5">
        <dgm:presLayoutVars>
          <dgm:bulletEnabled val="1"/>
        </dgm:presLayoutVars>
      </dgm:prSet>
      <dgm:spPr/>
    </dgm:pt>
    <dgm:pt modelId="{70423BD2-571E-4007-9274-37983A1D983B}" type="pres">
      <dgm:prSet presAssocID="{1DC00F98-C23A-4D98-B5BD-1FC21315747D}" presName="FiveNodes_5" presStyleLbl="node1" presStyleIdx="4" presStyleCnt="5">
        <dgm:presLayoutVars>
          <dgm:bulletEnabled val="1"/>
        </dgm:presLayoutVars>
      </dgm:prSet>
      <dgm:spPr/>
    </dgm:pt>
    <dgm:pt modelId="{917AC7C9-96C1-490F-B840-EA521B8F90F9}" type="pres">
      <dgm:prSet presAssocID="{1DC00F98-C23A-4D98-B5BD-1FC21315747D}" presName="FiveConn_1-2" presStyleLbl="fgAccFollowNode1" presStyleIdx="0" presStyleCnt="4">
        <dgm:presLayoutVars>
          <dgm:bulletEnabled val="1"/>
        </dgm:presLayoutVars>
      </dgm:prSet>
      <dgm:spPr/>
    </dgm:pt>
    <dgm:pt modelId="{783F9CF6-1759-467A-8507-31F6B5EA15F3}" type="pres">
      <dgm:prSet presAssocID="{1DC00F98-C23A-4D98-B5BD-1FC21315747D}" presName="FiveConn_2-3" presStyleLbl="fgAccFollowNode1" presStyleIdx="1" presStyleCnt="4">
        <dgm:presLayoutVars>
          <dgm:bulletEnabled val="1"/>
        </dgm:presLayoutVars>
      </dgm:prSet>
      <dgm:spPr/>
    </dgm:pt>
    <dgm:pt modelId="{C9DF500A-5138-4501-824E-CD00B0DC8FA6}" type="pres">
      <dgm:prSet presAssocID="{1DC00F98-C23A-4D98-B5BD-1FC21315747D}" presName="FiveConn_3-4" presStyleLbl="fgAccFollowNode1" presStyleIdx="2" presStyleCnt="4">
        <dgm:presLayoutVars>
          <dgm:bulletEnabled val="1"/>
        </dgm:presLayoutVars>
      </dgm:prSet>
      <dgm:spPr/>
    </dgm:pt>
    <dgm:pt modelId="{D55BF778-5EF4-4001-ABB4-3590B9371B63}" type="pres">
      <dgm:prSet presAssocID="{1DC00F98-C23A-4D98-B5BD-1FC21315747D}" presName="FiveConn_4-5" presStyleLbl="fgAccFollowNode1" presStyleIdx="3" presStyleCnt="4">
        <dgm:presLayoutVars>
          <dgm:bulletEnabled val="1"/>
        </dgm:presLayoutVars>
      </dgm:prSet>
      <dgm:spPr/>
    </dgm:pt>
    <dgm:pt modelId="{90491DD3-397C-4DDF-BD86-EA7B2812EBDA}" type="pres">
      <dgm:prSet presAssocID="{1DC00F98-C23A-4D98-B5BD-1FC21315747D}" presName="FiveNodes_1_text" presStyleLbl="node1" presStyleIdx="4" presStyleCnt="5">
        <dgm:presLayoutVars>
          <dgm:bulletEnabled val="1"/>
        </dgm:presLayoutVars>
      </dgm:prSet>
      <dgm:spPr/>
    </dgm:pt>
    <dgm:pt modelId="{B4022593-45B7-4D60-B1A4-E98F21FF3C24}" type="pres">
      <dgm:prSet presAssocID="{1DC00F98-C23A-4D98-B5BD-1FC21315747D}" presName="FiveNodes_2_text" presStyleLbl="node1" presStyleIdx="4" presStyleCnt="5">
        <dgm:presLayoutVars>
          <dgm:bulletEnabled val="1"/>
        </dgm:presLayoutVars>
      </dgm:prSet>
      <dgm:spPr/>
    </dgm:pt>
    <dgm:pt modelId="{D7150BC9-0E31-41AD-899F-4ADA43CA5D35}" type="pres">
      <dgm:prSet presAssocID="{1DC00F98-C23A-4D98-B5BD-1FC21315747D}" presName="FiveNodes_3_text" presStyleLbl="node1" presStyleIdx="4" presStyleCnt="5">
        <dgm:presLayoutVars>
          <dgm:bulletEnabled val="1"/>
        </dgm:presLayoutVars>
      </dgm:prSet>
      <dgm:spPr/>
    </dgm:pt>
    <dgm:pt modelId="{70197022-606D-494A-BE89-7D86E5981C55}" type="pres">
      <dgm:prSet presAssocID="{1DC00F98-C23A-4D98-B5BD-1FC21315747D}" presName="FiveNodes_4_text" presStyleLbl="node1" presStyleIdx="4" presStyleCnt="5">
        <dgm:presLayoutVars>
          <dgm:bulletEnabled val="1"/>
        </dgm:presLayoutVars>
      </dgm:prSet>
      <dgm:spPr/>
    </dgm:pt>
    <dgm:pt modelId="{B8903F76-7B5D-4720-9557-3AC8BE204D7A}" type="pres">
      <dgm:prSet presAssocID="{1DC00F98-C23A-4D98-B5BD-1FC21315747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92F4902-94DA-47BA-9EE5-893B67198CC2}" type="presOf" srcId="{8E82D858-A5B1-4BAD-9F6C-C835EC5E76D2}" destId="{B1698574-D7B4-4404-A4B3-EDE631DC1417}" srcOrd="0" destOrd="0" presId="urn:microsoft.com/office/officeart/2005/8/layout/vProcess5"/>
    <dgm:cxn modelId="{1780FF04-BDF9-4D12-BD37-2C82C81F8F71}" type="presOf" srcId="{26F34777-E1FB-47BD-8D31-1219DA1561EB}" destId="{70423BD2-571E-4007-9274-37983A1D983B}" srcOrd="0" destOrd="0" presId="urn:microsoft.com/office/officeart/2005/8/layout/vProcess5"/>
    <dgm:cxn modelId="{32CEF410-E250-4091-B8BD-17FDBD866065}" srcId="{1DC00F98-C23A-4D98-B5BD-1FC21315747D}" destId="{8EA0B78F-041A-45B0-972C-C0A78A407958}" srcOrd="3" destOrd="0" parTransId="{C20CABF1-CCD6-4C56-83B7-332AC4BCF769}" sibTransId="{3909E25E-710A-4FD4-978B-FEEC90B85B2B}"/>
    <dgm:cxn modelId="{33F42918-0832-4E30-9F01-769C482D4E17}" srcId="{1DC00F98-C23A-4D98-B5BD-1FC21315747D}" destId="{BECB666B-A3F9-4289-9078-329F315111EC}" srcOrd="2" destOrd="0" parTransId="{06676FB2-0644-48F1-8357-7F08DE377283}" sibTransId="{EB70AA9F-C05D-4789-854B-E60F9321A4EE}"/>
    <dgm:cxn modelId="{07C4DC25-B544-4D5B-9466-C2BE3A3AD156}" type="presOf" srcId="{7CB49C59-D11D-42C2-B623-CF5AF0166579}" destId="{783F9CF6-1759-467A-8507-31F6B5EA15F3}" srcOrd="0" destOrd="0" presId="urn:microsoft.com/office/officeart/2005/8/layout/vProcess5"/>
    <dgm:cxn modelId="{266FB351-ED32-48BE-9AE4-B0946347E373}" type="presOf" srcId="{3909E25E-710A-4FD4-978B-FEEC90B85B2B}" destId="{D55BF778-5EF4-4001-ABB4-3590B9371B63}" srcOrd="0" destOrd="0" presId="urn:microsoft.com/office/officeart/2005/8/layout/vProcess5"/>
    <dgm:cxn modelId="{FDC9F153-5AC3-4E8C-9973-40E653FE294E}" type="presOf" srcId="{A72FA70B-80B3-41FF-9567-655F6322945C}" destId="{D4F9C3CC-B077-46BC-8A8E-F6967DCCEDAC}" srcOrd="0" destOrd="0" presId="urn:microsoft.com/office/officeart/2005/8/layout/vProcess5"/>
    <dgm:cxn modelId="{8B818C75-708A-4D6A-9308-66046FFCC345}" srcId="{1DC00F98-C23A-4D98-B5BD-1FC21315747D}" destId="{A72FA70B-80B3-41FF-9567-655F6322945C}" srcOrd="0" destOrd="0" parTransId="{90331126-BA3F-4F6D-90D7-A643279A62C5}" sibTransId="{B59B376B-DB20-4503-87A1-EC0B6F18D422}"/>
    <dgm:cxn modelId="{373A9B79-65AB-4B54-8D85-B76C0B0B8063}" type="presOf" srcId="{26F34777-E1FB-47BD-8D31-1219DA1561EB}" destId="{B8903F76-7B5D-4720-9557-3AC8BE204D7A}" srcOrd="1" destOrd="0" presId="urn:microsoft.com/office/officeart/2005/8/layout/vProcess5"/>
    <dgm:cxn modelId="{857D855A-A72C-4157-BAD7-9FDA61C74CF5}" srcId="{1DC00F98-C23A-4D98-B5BD-1FC21315747D}" destId="{26F34777-E1FB-47BD-8D31-1219DA1561EB}" srcOrd="4" destOrd="0" parTransId="{4A2297DB-AD91-4935-96AA-F8683935078D}" sibTransId="{D2D4B442-6AB0-4FB1-91BF-966F9D3ED697}"/>
    <dgm:cxn modelId="{7ED97683-A51B-4260-A44D-A64757B29065}" type="presOf" srcId="{EB70AA9F-C05D-4789-854B-E60F9321A4EE}" destId="{C9DF500A-5138-4501-824E-CD00B0DC8FA6}" srcOrd="0" destOrd="0" presId="urn:microsoft.com/office/officeart/2005/8/layout/vProcess5"/>
    <dgm:cxn modelId="{5F4CD785-A822-430E-BEC9-B647CE4759C1}" srcId="{1DC00F98-C23A-4D98-B5BD-1FC21315747D}" destId="{8E82D858-A5B1-4BAD-9F6C-C835EC5E76D2}" srcOrd="1" destOrd="0" parTransId="{1D785975-223E-4060-8EC3-0917160582D6}" sibTransId="{7CB49C59-D11D-42C2-B623-CF5AF0166579}"/>
    <dgm:cxn modelId="{636FC490-6A03-4A74-8C33-142D964B187A}" type="presOf" srcId="{8EA0B78F-041A-45B0-972C-C0A78A407958}" destId="{70197022-606D-494A-BE89-7D86E5981C55}" srcOrd="1" destOrd="0" presId="urn:microsoft.com/office/officeart/2005/8/layout/vProcess5"/>
    <dgm:cxn modelId="{C2535198-4E87-456E-8B6A-E6D89BD46F62}" type="presOf" srcId="{A72FA70B-80B3-41FF-9567-655F6322945C}" destId="{90491DD3-397C-4DDF-BD86-EA7B2812EBDA}" srcOrd="1" destOrd="0" presId="urn:microsoft.com/office/officeart/2005/8/layout/vProcess5"/>
    <dgm:cxn modelId="{AB12549F-C5BF-468A-B4D1-A099FF422C0A}" type="presOf" srcId="{B59B376B-DB20-4503-87A1-EC0B6F18D422}" destId="{917AC7C9-96C1-490F-B840-EA521B8F90F9}" srcOrd="0" destOrd="0" presId="urn:microsoft.com/office/officeart/2005/8/layout/vProcess5"/>
    <dgm:cxn modelId="{45D251B8-9356-4DFB-9B1F-9AD68DB6D60D}" type="presOf" srcId="{BECB666B-A3F9-4289-9078-329F315111EC}" destId="{D7150BC9-0E31-41AD-899F-4ADA43CA5D35}" srcOrd="1" destOrd="0" presId="urn:microsoft.com/office/officeart/2005/8/layout/vProcess5"/>
    <dgm:cxn modelId="{14E782C6-BFB5-4667-B397-288FFBC3B458}" type="presOf" srcId="{8EA0B78F-041A-45B0-972C-C0A78A407958}" destId="{94F2E200-8559-4E86-BAE9-B8C1302494E3}" srcOrd="0" destOrd="0" presId="urn:microsoft.com/office/officeart/2005/8/layout/vProcess5"/>
    <dgm:cxn modelId="{3084E7CF-C143-4C9C-BD3B-69EFFC73DCC7}" type="presOf" srcId="{1DC00F98-C23A-4D98-B5BD-1FC21315747D}" destId="{7287A370-7E2B-4052-A873-040A71F17267}" srcOrd="0" destOrd="0" presId="urn:microsoft.com/office/officeart/2005/8/layout/vProcess5"/>
    <dgm:cxn modelId="{BFE511D8-7E1C-4EE8-96D4-095A8B735FCC}" type="presOf" srcId="{8E82D858-A5B1-4BAD-9F6C-C835EC5E76D2}" destId="{B4022593-45B7-4D60-B1A4-E98F21FF3C24}" srcOrd="1" destOrd="0" presId="urn:microsoft.com/office/officeart/2005/8/layout/vProcess5"/>
    <dgm:cxn modelId="{584A71FB-B9DC-4ED1-8662-A2694D602A0F}" type="presOf" srcId="{BECB666B-A3F9-4289-9078-329F315111EC}" destId="{B9654BFF-B8DD-45A3-9745-738A85648447}" srcOrd="0" destOrd="0" presId="urn:microsoft.com/office/officeart/2005/8/layout/vProcess5"/>
    <dgm:cxn modelId="{ABB8DAC8-087A-4BFF-A726-790B60694DA8}" type="presParOf" srcId="{7287A370-7E2B-4052-A873-040A71F17267}" destId="{F50271C8-68D8-4A5E-B2E0-8804BDFB9B8F}" srcOrd="0" destOrd="0" presId="urn:microsoft.com/office/officeart/2005/8/layout/vProcess5"/>
    <dgm:cxn modelId="{2C19BA8A-5A0A-4492-BD0B-D0B70BCD861D}" type="presParOf" srcId="{7287A370-7E2B-4052-A873-040A71F17267}" destId="{D4F9C3CC-B077-46BC-8A8E-F6967DCCEDAC}" srcOrd="1" destOrd="0" presId="urn:microsoft.com/office/officeart/2005/8/layout/vProcess5"/>
    <dgm:cxn modelId="{80516528-E113-4584-A6FB-1C70F1382BBD}" type="presParOf" srcId="{7287A370-7E2B-4052-A873-040A71F17267}" destId="{B1698574-D7B4-4404-A4B3-EDE631DC1417}" srcOrd="2" destOrd="0" presId="urn:microsoft.com/office/officeart/2005/8/layout/vProcess5"/>
    <dgm:cxn modelId="{EDF9A902-EC87-4A4A-9578-7CC69A5AFB3F}" type="presParOf" srcId="{7287A370-7E2B-4052-A873-040A71F17267}" destId="{B9654BFF-B8DD-45A3-9745-738A85648447}" srcOrd="3" destOrd="0" presId="urn:microsoft.com/office/officeart/2005/8/layout/vProcess5"/>
    <dgm:cxn modelId="{A955A1C5-12B0-4FE0-AC43-ACE47ADDC4B8}" type="presParOf" srcId="{7287A370-7E2B-4052-A873-040A71F17267}" destId="{94F2E200-8559-4E86-BAE9-B8C1302494E3}" srcOrd="4" destOrd="0" presId="urn:microsoft.com/office/officeart/2005/8/layout/vProcess5"/>
    <dgm:cxn modelId="{EAE2685E-BEBF-41C0-AB70-7FA4A6D6F68B}" type="presParOf" srcId="{7287A370-7E2B-4052-A873-040A71F17267}" destId="{70423BD2-571E-4007-9274-37983A1D983B}" srcOrd="5" destOrd="0" presId="urn:microsoft.com/office/officeart/2005/8/layout/vProcess5"/>
    <dgm:cxn modelId="{F7A0C29F-AD7F-4F74-A98A-5D581AF42800}" type="presParOf" srcId="{7287A370-7E2B-4052-A873-040A71F17267}" destId="{917AC7C9-96C1-490F-B840-EA521B8F90F9}" srcOrd="6" destOrd="0" presId="urn:microsoft.com/office/officeart/2005/8/layout/vProcess5"/>
    <dgm:cxn modelId="{FC1C9F1A-D07C-48B3-B2C1-A73932F6F819}" type="presParOf" srcId="{7287A370-7E2B-4052-A873-040A71F17267}" destId="{783F9CF6-1759-467A-8507-31F6B5EA15F3}" srcOrd="7" destOrd="0" presId="urn:microsoft.com/office/officeart/2005/8/layout/vProcess5"/>
    <dgm:cxn modelId="{E51F7DEC-C8E4-47A6-9C5E-357AB58F82AA}" type="presParOf" srcId="{7287A370-7E2B-4052-A873-040A71F17267}" destId="{C9DF500A-5138-4501-824E-CD00B0DC8FA6}" srcOrd="8" destOrd="0" presId="urn:microsoft.com/office/officeart/2005/8/layout/vProcess5"/>
    <dgm:cxn modelId="{DA70E76C-F110-41CC-B99D-E0E57A678FDC}" type="presParOf" srcId="{7287A370-7E2B-4052-A873-040A71F17267}" destId="{D55BF778-5EF4-4001-ABB4-3590B9371B63}" srcOrd="9" destOrd="0" presId="urn:microsoft.com/office/officeart/2005/8/layout/vProcess5"/>
    <dgm:cxn modelId="{2C7C9B5C-5FB6-44D1-8158-5D8CE3CEE612}" type="presParOf" srcId="{7287A370-7E2B-4052-A873-040A71F17267}" destId="{90491DD3-397C-4DDF-BD86-EA7B2812EBDA}" srcOrd="10" destOrd="0" presId="urn:microsoft.com/office/officeart/2005/8/layout/vProcess5"/>
    <dgm:cxn modelId="{2AB7ED57-C3DD-4F23-B8B2-B666D8016A11}" type="presParOf" srcId="{7287A370-7E2B-4052-A873-040A71F17267}" destId="{B4022593-45B7-4D60-B1A4-E98F21FF3C24}" srcOrd="11" destOrd="0" presId="urn:microsoft.com/office/officeart/2005/8/layout/vProcess5"/>
    <dgm:cxn modelId="{67F36EAC-2367-4FD5-973F-F5B8C053E4E0}" type="presParOf" srcId="{7287A370-7E2B-4052-A873-040A71F17267}" destId="{D7150BC9-0E31-41AD-899F-4ADA43CA5D35}" srcOrd="12" destOrd="0" presId="urn:microsoft.com/office/officeart/2005/8/layout/vProcess5"/>
    <dgm:cxn modelId="{46029D96-27BC-42D6-A2A8-BCBA59418CC0}" type="presParOf" srcId="{7287A370-7E2B-4052-A873-040A71F17267}" destId="{70197022-606D-494A-BE89-7D86E5981C55}" srcOrd="13" destOrd="0" presId="urn:microsoft.com/office/officeart/2005/8/layout/vProcess5"/>
    <dgm:cxn modelId="{21818A26-111F-44FD-9F50-363918B87CC6}" type="presParOf" srcId="{7287A370-7E2B-4052-A873-040A71F17267}" destId="{B8903F76-7B5D-4720-9557-3AC8BE204D7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9C3CC-B077-46BC-8A8E-F6967DCCEDAC}">
      <dsp:nvSpPr>
        <dsp:cNvPr id="0" name=""/>
        <dsp:cNvSpPr/>
      </dsp:nvSpPr>
      <dsp:spPr>
        <a:xfrm>
          <a:off x="0" y="0"/>
          <a:ext cx="7972329" cy="730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Wage analysis…</a:t>
          </a:r>
        </a:p>
      </dsp:txBody>
      <dsp:txXfrm>
        <a:off x="21400" y="21400"/>
        <a:ext cx="7098400" cy="687862"/>
      </dsp:txXfrm>
    </dsp:sp>
    <dsp:sp modelId="{B1698574-D7B4-4404-A4B3-EDE631DC1417}">
      <dsp:nvSpPr>
        <dsp:cNvPr id="0" name=""/>
        <dsp:cNvSpPr/>
      </dsp:nvSpPr>
      <dsp:spPr>
        <a:xfrm>
          <a:off x="595336" y="832143"/>
          <a:ext cx="7972329" cy="730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7515"/>
                <a:satOff val="-1467"/>
                <a:lumOff val="-3137"/>
                <a:alphaOff val="0"/>
                <a:tint val="96000"/>
                <a:lumMod val="104000"/>
              </a:schemeClr>
            </a:gs>
            <a:gs pos="100000">
              <a:schemeClr val="accent2">
                <a:hueOff val="-177515"/>
                <a:satOff val="-1467"/>
                <a:lumOff val="-3137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Benefit offerings… </a:t>
          </a:r>
        </a:p>
      </dsp:txBody>
      <dsp:txXfrm>
        <a:off x="616736" y="853543"/>
        <a:ext cx="6859262" cy="687862"/>
      </dsp:txXfrm>
    </dsp:sp>
    <dsp:sp modelId="{B9654BFF-B8DD-45A3-9745-738A85648447}">
      <dsp:nvSpPr>
        <dsp:cNvPr id="0" name=""/>
        <dsp:cNvSpPr/>
      </dsp:nvSpPr>
      <dsp:spPr>
        <a:xfrm>
          <a:off x="1190672" y="1664287"/>
          <a:ext cx="7972329" cy="730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55029"/>
                <a:satOff val="-2934"/>
                <a:lumOff val="-6274"/>
                <a:alphaOff val="0"/>
                <a:tint val="96000"/>
                <a:lumMod val="104000"/>
              </a:schemeClr>
            </a:gs>
            <a:gs pos="100000">
              <a:schemeClr val="accent2">
                <a:hueOff val="-355029"/>
                <a:satOff val="-2934"/>
                <a:lumOff val="-6274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Brand Representation…</a:t>
          </a:r>
        </a:p>
      </dsp:txBody>
      <dsp:txXfrm>
        <a:off x="1212072" y="1685687"/>
        <a:ext cx="6859262" cy="687862"/>
      </dsp:txXfrm>
    </dsp:sp>
    <dsp:sp modelId="{94F2E200-8559-4E86-BAE9-B8C1302494E3}">
      <dsp:nvSpPr>
        <dsp:cNvPr id="0" name=""/>
        <dsp:cNvSpPr/>
      </dsp:nvSpPr>
      <dsp:spPr>
        <a:xfrm>
          <a:off x="1786008" y="2496430"/>
          <a:ext cx="7972329" cy="730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32544"/>
                <a:satOff val="-4401"/>
                <a:lumOff val="-9412"/>
                <a:alphaOff val="0"/>
                <a:tint val="96000"/>
                <a:lumMod val="104000"/>
              </a:schemeClr>
            </a:gs>
            <a:gs pos="100000">
              <a:schemeClr val="accent2">
                <a:hueOff val="-532544"/>
                <a:satOff val="-4401"/>
                <a:lumOff val="-9412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Professionalism… </a:t>
          </a:r>
        </a:p>
      </dsp:txBody>
      <dsp:txXfrm>
        <a:off x="1807408" y="2517830"/>
        <a:ext cx="6859262" cy="687862"/>
      </dsp:txXfrm>
    </dsp:sp>
    <dsp:sp modelId="{70423BD2-571E-4007-9274-37983A1D983B}">
      <dsp:nvSpPr>
        <dsp:cNvPr id="0" name=""/>
        <dsp:cNvSpPr/>
      </dsp:nvSpPr>
      <dsp:spPr>
        <a:xfrm>
          <a:off x="2381345" y="3328574"/>
          <a:ext cx="7972329" cy="730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10059"/>
                <a:satOff val="-5868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10059"/>
                <a:satOff val="-5868"/>
                <a:lumOff val="-1254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Positivity!!!</a:t>
          </a:r>
        </a:p>
      </dsp:txBody>
      <dsp:txXfrm>
        <a:off x="2402745" y="3349974"/>
        <a:ext cx="6859262" cy="687862"/>
      </dsp:txXfrm>
    </dsp:sp>
    <dsp:sp modelId="{917AC7C9-96C1-490F-B840-EA521B8F90F9}">
      <dsp:nvSpPr>
        <dsp:cNvPr id="0" name=""/>
        <dsp:cNvSpPr/>
      </dsp:nvSpPr>
      <dsp:spPr>
        <a:xfrm>
          <a:off x="7497399" y="533789"/>
          <a:ext cx="474930" cy="4749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604258" y="533789"/>
        <a:ext cx="261212" cy="357385"/>
      </dsp:txXfrm>
    </dsp:sp>
    <dsp:sp modelId="{783F9CF6-1759-467A-8507-31F6B5EA15F3}">
      <dsp:nvSpPr>
        <dsp:cNvPr id="0" name=""/>
        <dsp:cNvSpPr/>
      </dsp:nvSpPr>
      <dsp:spPr>
        <a:xfrm>
          <a:off x="8092735" y="1365933"/>
          <a:ext cx="474930" cy="4749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19155"/>
            <a:satOff val="-3885"/>
            <a:lumOff val="-83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319155"/>
              <a:satOff val="-3885"/>
              <a:lumOff val="-8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199594" y="1365933"/>
        <a:ext cx="261212" cy="357385"/>
      </dsp:txXfrm>
    </dsp:sp>
    <dsp:sp modelId="{C9DF500A-5138-4501-824E-CD00B0DC8FA6}">
      <dsp:nvSpPr>
        <dsp:cNvPr id="0" name=""/>
        <dsp:cNvSpPr/>
      </dsp:nvSpPr>
      <dsp:spPr>
        <a:xfrm>
          <a:off x="8688071" y="2185899"/>
          <a:ext cx="474930" cy="4749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38310"/>
            <a:satOff val="-7770"/>
            <a:lumOff val="-167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638310"/>
              <a:satOff val="-7770"/>
              <a:lumOff val="-16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794930" y="2185899"/>
        <a:ext cx="261212" cy="357385"/>
      </dsp:txXfrm>
    </dsp:sp>
    <dsp:sp modelId="{D55BF778-5EF4-4001-ABB4-3590B9371B63}">
      <dsp:nvSpPr>
        <dsp:cNvPr id="0" name=""/>
        <dsp:cNvSpPr/>
      </dsp:nvSpPr>
      <dsp:spPr>
        <a:xfrm>
          <a:off x="9283407" y="3026161"/>
          <a:ext cx="474930" cy="4749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57465"/>
            <a:satOff val="-11655"/>
            <a:lumOff val="-2511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957465"/>
              <a:satOff val="-11655"/>
              <a:lumOff val="-25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390266" y="3026161"/>
        <a:ext cx="261212" cy="357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8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88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77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54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9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68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8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0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7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7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3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1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0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9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5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6BEF36E-2C62-4B88-8BFA-1333CCE1FED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F6BED1B-3B2C-4B5A-99B2-BF5936BD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30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pport@TheBigPictureConsulting.com" TargetMode="Externa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145E-7223-407D-9F62-030BD79A3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558" y="978567"/>
            <a:ext cx="10988841" cy="3083982"/>
          </a:xfrm>
        </p:spPr>
        <p:txBody>
          <a:bodyPr>
            <a:normAutofit/>
          </a:bodyPr>
          <a:lstStyle/>
          <a:p>
            <a:r>
              <a:rPr lang="en-US" dirty="0"/>
              <a:t>The secret to hiring </a:t>
            </a:r>
            <a:br>
              <a:rPr lang="en-US" dirty="0"/>
            </a:br>
            <a:r>
              <a:rPr lang="en-US" dirty="0"/>
              <a:t>great landscape employees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3600" dirty="0"/>
              <a:t>A new approach in the ages of social media AND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B11D8-F219-4872-A1CB-E9E24BD47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961" y="4271001"/>
            <a:ext cx="9440034" cy="1049867"/>
          </a:xfrm>
        </p:spPr>
        <p:txBody>
          <a:bodyPr>
            <a:noAutofit/>
          </a:bodyPr>
          <a:lstStyle/>
          <a:p>
            <a:r>
              <a:rPr lang="en-US" sz="2800" dirty="0"/>
              <a:t>Presented by Ian Schotanus</a:t>
            </a:r>
          </a:p>
          <a:p>
            <a:r>
              <a:rPr lang="en-US" sz="2800" dirty="0"/>
              <a:t>The Big Picture Consulting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9F5DB1D-9D36-47EA-A089-9D8FE4E0B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0" y="4503324"/>
            <a:ext cx="2882352" cy="21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169FC24-2C4E-4363-8034-DF31D3CA7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72" y="1435790"/>
            <a:ext cx="6316769" cy="4399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0E3162-CD90-4744-8070-46CD414069A9}"/>
              </a:ext>
            </a:extLst>
          </p:cNvPr>
          <p:cNvSpPr txBox="1"/>
          <p:nvPr/>
        </p:nvSpPr>
        <p:spPr>
          <a:xfrm>
            <a:off x="696258" y="1588170"/>
            <a:ext cx="38735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Management &amp; Leadership</a:t>
            </a:r>
          </a:p>
          <a:p>
            <a:endParaRPr lang="en-US" dirty="0"/>
          </a:p>
          <a:p>
            <a:r>
              <a:rPr lang="en-US" dirty="0"/>
              <a:t>Recruitment Objectives/Practices</a:t>
            </a:r>
          </a:p>
          <a:p>
            <a:endParaRPr lang="en-US" dirty="0"/>
          </a:p>
          <a:p>
            <a:r>
              <a:rPr lang="en-US" dirty="0"/>
              <a:t>Employee Handbook Policies</a:t>
            </a:r>
          </a:p>
          <a:p>
            <a:endParaRPr lang="en-US" dirty="0"/>
          </a:p>
          <a:p>
            <a:r>
              <a:rPr lang="en-US" dirty="0"/>
              <a:t>Compensation Management</a:t>
            </a:r>
          </a:p>
          <a:p>
            <a:endParaRPr lang="en-US" dirty="0"/>
          </a:p>
          <a:p>
            <a:r>
              <a:rPr lang="en-US" dirty="0"/>
              <a:t>Safety Program</a:t>
            </a:r>
          </a:p>
          <a:p>
            <a:r>
              <a:rPr lang="en-US" dirty="0"/>
              <a:t>	Safety Manual</a:t>
            </a:r>
          </a:p>
          <a:p>
            <a:r>
              <a:rPr lang="en-US" dirty="0"/>
              <a:t>	Safety Training</a:t>
            </a:r>
          </a:p>
          <a:p>
            <a:endParaRPr lang="en-US" dirty="0"/>
          </a:p>
          <a:p>
            <a:r>
              <a:rPr lang="en-US" dirty="0"/>
              <a:t>Conflict Resolution</a:t>
            </a:r>
          </a:p>
          <a:p>
            <a:endParaRPr lang="en-US" dirty="0"/>
          </a:p>
          <a:p>
            <a:r>
              <a:rPr lang="en-US" dirty="0"/>
              <a:t>Accountability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4EE30-01DA-410D-99B3-8D6C99E3BDDE}"/>
              </a:ext>
            </a:extLst>
          </p:cNvPr>
          <p:cNvSpPr txBox="1"/>
          <p:nvPr/>
        </p:nvSpPr>
        <p:spPr>
          <a:xfrm>
            <a:off x="327290" y="454107"/>
            <a:ext cx="1160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Easier said than done… HOW do you do it?  </a:t>
            </a:r>
          </a:p>
        </p:txBody>
      </p:sp>
    </p:spTree>
    <p:extLst>
      <p:ext uri="{BB962C8B-B14F-4D97-AF65-F5344CB8AC3E}">
        <p14:creationId xmlns:p14="http://schemas.microsoft.com/office/powerpoint/2010/main" val="77341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F82E-0141-43CC-AC94-6AAABD22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QUESTIONS – I know a Guy!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15FFBB-C8EA-4BA2-A5DD-FE3779505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98132"/>
            <a:ext cx="4333632" cy="3521077"/>
          </a:xfrm>
          <a:prstGeom prst="rect">
            <a:avLst/>
          </a:prstGeom>
        </p:spPr>
      </p:pic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329716-3290-4E25-A430-0B1B800586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r="3939" b="3"/>
          <a:stretch/>
        </p:blipFill>
        <p:spPr>
          <a:xfrm>
            <a:off x="1046760" y="2129667"/>
            <a:ext cx="4065464" cy="325800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39C9A8-63C7-4823-86E9-C955EF17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861" y="1732449"/>
            <a:ext cx="6145677" cy="4515951"/>
          </a:xfrm>
        </p:spPr>
        <p:txBody>
          <a:bodyPr anchor="ctr">
            <a:normAutofit/>
          </a:bodyPr>
          <a:lstStyle/>
          <a:p>
            <a:pPr>
              <a:buClr>
                <a:srgbClr val="0B4377"/>
              </a:buClr>
            </a:pPr>
            <a:r>
              <a:rPr lang="en-US" sz="3200" dirty="0"/>
              <a:t>The Big Picture Consulting</a:t>
            </a:r>
          </a:p>
          <a:p>
            <a:pPr>
              <a:buClr>
                <a:srgbClr val="0B4377"/>
              </a:buClr>
            </a:pPr>
            <a:r>
              <a:rPr lang="en-US" dirty="0"/>
              <a:t>Email: </a:t>
            </a:r>
            <a:r>
              <a:rPr lang="en-US" dirty="0">
                <a:hlinkClick r:id="rId5"/>
              </a:rPr>
              <a:t>Support@TheBigPictureConsulting.com</a:t>
            </a:r>
            <a:endParaRPr lang="en-US" dirty="0"/>
          </a:p>
          <a:p>
            <a:pPr>
              <a:buClr>
                <a:srgbClr val="0B4377"/>
              </a:buClr>
            </a:pPr>
            <a:r>
              <a:rPr lang="en-US" dirty="0"/>
              <a:t>Phone: (612)368-9616</a:t>
            </a:r>
          </a:p>
          <a:p>
            <a:pPr>
              <a:buClr>
                <a:srgbClr val="0B4377"/>
              </a:buClr>
            </a:pPr>
            <a:r>
              <a:rPr lang="en-US" dirty="0"/>
              <a:t>Facebook: @TBPConsulting</a:t>
            </a:r>
          </a:p>
          <a:p>
            <a:pPr>
              <a:buClr>
                <a:srgbClr val="0B4377"/>
              </a:buClr>
            </a:pPr>
            <a:r>
              <a:rPr lang="en-US" dirty="0" err="1"/>
              <a:t>Linkedin</a:t>
            </a:r>
            <a:r>
              <a:rPr lang="en-US" dirty="0"/>
              <a:t>: the-big-picture-consulting</a:t>
            </a:r>
          </a:p>
          <a:p>
            <a:pPr>
              <a:buClr>
                <a:srgbClr val="0B4377"/>
              </a:buClr>
            </a:pPr>
            <a:endParaRPr lang="en-US" dirty="0"/>
          </a:p>
          <a:p>
            <a:pPr marL="36900" indent="0" algn="ctr">
              <a:buClr>
                <a:srgbClr val="0B4377"/>
              </a:buClr>
              <a:buNone/>
            </a:pPr>
            <a:r>
              <a:rPr lang="en-US" sz="3200" dirty="0"/>
              <a:t>HR Business </a:t>
            </a:r>
            <a:r>
              <a:rPr lang="en-US" sz="3200"/>
              <a:t>Partners: Dedicated </a:t>
            </a:r>
            <a:r>
              <a:rPr lang="en-US" sz="3200" dirty="0"/>
              <a:t>to YOUR Peace of Mind!</a:t>
            </a:r>
          </a:p>
        </p:txBody>
      </p:sp>
    </p:spTree>
    <p:extLst>
      <p:ext uri="{BB962C8B-B14F-4D97-AF65-F5344CB8AC3E}">
        <p14:creationId xmlns:p14="http://schemas.microsoft.com/office/powerpoint/2010/main" val="208225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7DB8-FF55-4AC7-A85D-FBA64AE9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581575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Where are you finding employees?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D3AF09F-F1EF-40E5-B29E-DA8BEF51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552025"/>
            <a:ext cx="6071205" cy="4239175"/>
          </a:xfrm>
        </p:spPr>
        <p:txBody>
          <a:bodyPr anchor="ctr">
            <a:normAutofit lnSpcReduction="10000"/>
          </a:bodyPr>
          <a:lstStyle/>
          <a:p>
            <a:pPr>
              <a:buClr>
                <a:srgbClr val="FDF754"/>
              </a:buClr>
            </a:pPr>
            <a:r>
              <a:rPr lang="en-US" dirty="0"/>
              <a:t>Indeed?</a:t>
            </a:r>
          </a:p>
          <a:p>
            <a:pPr>
              <a:buClr>
                <a:srgbClr val="FDF754"/>
              </a:buClr>
            </a:pPr>
            <a:r>
              <a:rPr lang="en-US" dirty="0"/>
              <a:t>Zip Recruiter? </a:t>
            </a:r>
          </a:p>
          <a:p>
            <a:pPr>
              <a:buClr>
                <a:srgbClr val="FDF754"/>
              </a:buClr>
            </a:pPr>
            <a:r>
              <a:rPr lang="en-US" dirty="0"/>
              <a:t>Craigslist?</a:t>
            </a:r>
          </a:p>
          <a:p>
            <a:pPr>
              <a:buClr>
                <a:srgbClr val="FDF754"/>
              </a:buClr>
            </a:pPr>
            <a:r>
              <a:rPr lang="en-US" dirty="0"/>
              <a:t>Friends &amp; Family? </a:t>
            </a:r>
          </a:p>
          <a:p>
            <a:pPr>
              <a:buClr>
                <a:srgbClr val="FDF754"/>
              </a:buClr>
            </a:pPr>
            <a:endParaRPr lang="en-US" dirty="0"/>
          </a:p>
          <a:p>
            <a:pPr marL="36900" indent="0">
              <a:buClr>
                <a:srgbClr val="FDF754"/>
              </a:buClr>
              <a:buNone/>
            </a:pPr>
            <a:r>
              <a:rPr lang="en-US" dirty="0"/>
              <a:t>All these resources, and you are still struggling to find quality employees?</a:t>
            </a:r>
          </a:p>
          <a:p>
            <a:pPr>
              <a:buClr>
                <a:srgbClr val="FDF754"/>
              </a:buClr>
            </a:pPr>
            <a:endParaRPr lang="en-US" dirty="0"/>
          </a:p>
          <a:p>
            <a:pPr marL="36900" indent="0">
              <a:buClr>
                <a:srgbClr val="FDF754"/>
              </a:buClr>
              <a:buNone/>
            </a:pPr>
            <a:r>
              <a:rPr lang="en-US" sz="2400" dirty="0"/>
              <a:t>Why aren’t these ‘tried and true methods’ working these days?</a:t>
            </a:r>
          </a:p>
          <a:p>
            <a:pPr>
              <a:buClr>
                <a:srgbClr val="FDF754"/>
              </a:buClr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6070C-75B7-4BE4-8358-922134D8A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18" y="1528216"/>
            <a:ext cx="3354968" cy="42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7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174C6B9-B7FC-43EA-9D6D-FEC907068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56" y="295834"/>
            <a:ext cx="5751279" cy="63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0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7DB8-FF55-4AC7-A85D-FBA64AE9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Tip #1: Craft a ‘Why’ story!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D3AF09F-F1EF-40E5-B29E-DA8BEF51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544" y="1928392"/>
            <a:ext cx="6140148" cy="4058751"/>
          </a:xfrm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en-US" dirty="0"/>
              <a:t>There is a reason why you started your business… To serve your customers!  Now you need to sell the story behind it (or create a new one) to existing and potential employees!</a:t>
            </a:r>
          </a:p>
          <a:p>
            <a:pPr marL="36900" indent="0">
              <a:buNone/>
            </a:pPr>
            <a:endParaRPr lang="en-US" dirty="0"/>
          </a:p>
          <a:p>
            <a:r>
              <a:rPr lang="en-US" dirty="0"/>
              <a:t>WHY should an employee join your team?</a:t>
            </a:r>
          </a:p>
          <a:p>
            <a:r>
              <a:rPr lang="en-US" dirty="0"/>
              <a:t>WHAT makes you different than competitors?</a:t>
            </a:r>
          </a:p>
          <a:p>
            <a:r>
              <a:rPr lang="en-US" dirty="0"/>
              <a:t>HOW will you improve THEIR lives?</a:t>
            </a:r>
          </a:p>
          <a:p>
            <a:r>
              <a:rPr lang="en-US" dirty="0"/>
              <a:t>WHO are you looking for to help you?</a:t>
            </a:r>
          </a:p>
          <a:p>
            <a:endParaRPr lang="en-US" dirty="0"/>
          </a:p>
        </p:txBody>
      </p:sp>
      <p:pic>
        <p:nvPicPr>
          <p:cNvPr id="4" name="Picture 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07720473-D6A0-4425-9C01-46E63C40C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" y="1928392"/>
            <a:ext cx="4067743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2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7DB8-FF55-4AC7-A85D-FBA64AE9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Tip #2: Do not rely on finding job seekers!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D3AF09F-F1EF-40E5-B29E-DA8BEF51D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900" indent="0" algn="ctr">
              <a:buNone/>
            </a:pPr>
            <a:r>
              <a:rPr lang="en-US" sz="4400" dirty="0"/>
              <a:t>Right now, everyone who WANTS</a:t>
            </a:r>
          </a:p>
          <a:p>
            <a:pPr marL="36900" indent="0" algn="ctr">
              <a:buNone/>
            </a:pPr>
            <a:r>
              <a:rPr lang="en-US" sz="4400" dirty="0"/>
              <a:t> a job HAS a job!</a:t>
            </a:r>
          </a:p>
        </p:txBody>
      </p:sp>
    </p:spTree>
    <p:extLst>
      <p:ext uri="{BB962C8B-B14F-4D97-AF65-F5344CB8AC3E}">
        <p14:creationId xmlns:p14="http://schemas.microsoft.com/office/powerpoint/2010/main" val="269606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7DB8-FF55-4AC7-A85D-FBA64AE9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Tip #3: Use Social Media!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D3AF09F-F1EF-40E5-B29E-DA8BEF51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286" y="1580050"/>
            <a:ext cx="5780919" cy="4417980"/>
          </a:xfrm>
        </p:spPr>
        <p:txBody>
          <a:bodyPr anchor="ctr">
            <a:normAutofit/>
          </a:bodyPr>
          <a:lstStyle/>
          <a:p>
            <a:r>
              <a:rPr lang="en-US" dirty="0"/>
              <a:t>You are looking for new, engaging, and hopefully experienced people to join your team.  </a:t>
            </a:r>
          </a:p>
          <a:p>
            <a:r>
              <a:rPr lang="en-US" dirty="0"/>
              <a:t>If THEY are not actively looking for work, you need to make them aware of your existence.</a:t>
            </a:r>
          </a:p>
          <a:p>
            <a:r>
              <a:rPr lang="en-US" dirty="0"/>
              <a:t>‘The grass is greener over here!’</a:t>
            </a:r>
          </a:p>
          <a:p>
            <a:r>
              <a:rPr lang="en-US" dirty="0"/>
              <a:t>Get THEIR friends and family to recruit for you!</a:t>
            </a:r>
          </a:p>
          <a:p>
            <a:pPr marL="450000" lvl="1" indent="0">
              <a:buNone/>
            </a:pPr>
            <a:endParaRPr lang="en-US" dirty="0"/>
          </a:p>
        </p:txBody>
      </p:sp>
      <p:pic>
        <p:nvPicPr>
          <p:cNvPr id="1026" name="Picture 2" descr="Image result for fun at work">
            <a:extLst>
              <a:ext uri="{FF2B5EF4-FFF2-40B4-BE49-F238E27FC236}">
                <a16:creationId xmlns:a16="http://schemas.microsoft.com/office/drawing/2014/main" id="{C28E160D-38A7-49E9-95C1-397A5D02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83" y="1887439"/>
            <a:ext cx="3499116" cy="207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mpany picnic">
            <a:extLst>
              <a:ext uri="{FF2B5EF4-FFF2-40B4-BE49-F238E27FC236}">
                <a16:creationId xmlns:a16="http://schemas.microsoft.com/office/drawing/2014/main" id="{825B51BF-7235-418B-8B3E-3B3C69786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68" y="3215562"/>
            <a:ext cx="2419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e the manager">
            <a:extLst>
              <a:ext uri="{FF2B5EF4-FFF2-40B4-BE49-F238E27FC236}">
                <a16:creationId xmlns:a16="http://schemas.microsoft.com/office/drawing/2014/main" id="{06EBC64B-606D-457B-B4FC-4B829A3C5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10" y="4436995"/>
            <a:ext cx="2381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06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7DB8-FF55-4AC7-A85D-FBA64AE9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/>
              <a:t>Tip #4: Do not forget the basics!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7738CC8B-4E5B-4AE3-A37D-62581337D6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879132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442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7DB8-FF55-4AC7-A85D-FBA64AE9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Tip #5: Reinforce your Why story!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D3AF09F-F1EF-40E5-B29E-DA8BEF51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878891" cy="4876898"/>
          </a:xfrm>
        </p:spPr>
        <p:txBody>
          <a:bodyPr anchor="ctr">
            <a:normAutofit/>
          </a:bodyPr>
          <a:lstStyle/>
          <a:p>
            <a:r>
              <a:rPr lang="en-US" dirty="0"/>
              <a:t>You have gone through the effort to FIND and RECRUIT a new employee…</a:t>
            </a:r>
          </a:p>
          <a:p>
            <a:r>
              <a:rPr lang="en-US" dirty="0"/>
              <a:t>Now you need to keep them!</a:t>
            </a:r>
          </a:p>
          <a:p>
            <a:r>
              <a:rPr lang="en-US" dirty="0"/>
              <a:t>Make them feel welcome and WANTED from  day 1!</a:t>
            </a:r>
          </a:p>
          <a:p>
            <a:r>
              <a:rPr lang="en-US" dirty="0"/>
              <a:t>Keep things fun, consistent, and equitable!</a:t>
            </a:r>
          </a:p>
          <a:p>
            <a:r>
              <a:rPr lang="en-US" dirty="0"/>
              <a:t>Accountability!</a:t>
            </a:r>
          </a:p>
          <a:p>
            <a:pPr marL="36900" indent="0">
              <a:buNone/>
            </a:pPr>
            <a:endParaRPr lang="en-US" sz="40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909F009-9A1F-47B4-B4EC-E742DE45C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26" y="1912890"/>
            <a:ext cx="3611631" cy="45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1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7DB8-FF55-4AC7-A85D-FBA64AE9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have the employees… Now what? 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D3AF09F-F1EF-40E5-B29E-DA8BEF51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767" y="1793410"/>
            <a:ext cx="6895927" cy="4058751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800" dirty="0"/>
              <a:t>The work must get done!</a:t>
            </a:r>
          </a:p>
          <a:p>
            <a:pPr lvl="1"/>
            <a:r>
              <a:rPr lang="en-US" sz="2600" dirty="0"/>
              <a:t>Onboarding – What it means to ‘Representing the Brand’</a:t>
            </a:r>
          </a:p>
          <a:p>
            <a:pPr lvl="1"/>
            <a:r>
              <a:rPr lang="en-US" sz="2600" dirty="0"/>
              <a:t>Training – How to do the work…</a:t>
            </a:r>
          </a:p>
          <a:p>
            <a:pPr lvl="2"/>
            <a:r>
              <a:rPr lang="en-US" sz="2400" dirty="0"/>
              <a:t>Company Standards</a:t>
            </a:r>
          </a:p>
          <a:p>
            <a:pPr lvl="2"/>
            <a:r>
              <a:rPr lang="en-US" sz="2400" dirty="0"/>
              <a:t>HR &amp; Safety Compliance</a:t>
            </a:r>
          </a:p>
          <a:p>
            <a:pPr lvl="1"/>
            <a:r>
              <a:rPr lang="en-US" sz="2600" dirty="0"/>
              <a:t>Accountability – Despite our best efforts, employees, managers, and employers are still HUMAN!</a:t>
            </a:r>
            <a:endParaRPr lang="en-US" sz="2800" dirty="0"/>
          </a:p>
        </p:txBody>
      </p:sp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F8F5936F-6666-4627-8346-75126A404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7" y="1793410"/>
            <a:ext cx="4025730" cy="41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85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DDAD1C64C1242B9258D0A1A957E91" ma:contentTypeVersion="10" ma:contentTypeDescription="Create a new document." ma:contentTypeScope="" ma:versionID="3795e3d98fb9bc4e801d13e258c8ff39">
  <xsd:schema xmlns:xsd="http://www.w3.org/2001/XMLSchema" xmlns:xs="http://www.w3.org/2001/XMLSchema" xmlns:p="http://schemas.microsoft.com/office/2006/metadata/properties" xmlns:ns3="5a8269ff-e32a-4267-8984-754aa3f1055a" targetNamespace="http://schemas.microsoft.com/office/2006/metadata/properties" ma:root="true" ma:fieldsID="c227ac893e5b9ae8005479df3c13bee6" ns3:_="">
    <xsd:import namespace="5a8269ff-e32a-4267-8984-754aa3f105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269ff-e32a-4267-8984-754aa3f10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609853-8974-4B35-97DC-1C2A503E6E24}">
  <ds:schemaRefs>
    <ds:schemaRef ds:uri="5a8269ff-e32a-4267-8984-754aa3f1055a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425B544-0722-4A35-8622-4C92C612D4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D78358-B1F8-4CC2-97EB-84D0F23425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269ff-e32a-4267-8984-754aa3f10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444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Calisto MT</vt:lpstr>
      <vt:lpstr>Wingdings 2</vt:lpstr>
      <vt:lpstr>Slate</vt:lpstr>
      <vt:lpstr>The secret to hiring  great landscape employees   A new approach in the ages of social media AND COVID-19</vt:lpstr>
      <vt:lpstr>Where are you finding employees?</vt:lpstr>
      <vt:lpstr>PowerPoint Presentation</vt:lpstr>
      <vt:lpstr>Tip #1: Craft a ‘Why’ story!</vt:lpstr>
      <vt:lpstr>Tip #2: Do not rely on finding job seekers!</vt:lpstr>
      <vt:lpstr>Tip #3: Use Social Media!</vt:lpstr>
      <vt:lpstr>Tip #4: Do not forget the basics!</vt:lpstr>
      <vt:lpstr>Tip #5: Reinforce your Why story!</vt:lpstr>
      <vt:lpstr>You have the employees… Now what? </vt:lpstr>
      <vt:lpstr>PowerPoint Presentation</vt:lpstr>
      <vt:lpstr>QUESTIONS – I know a Guy!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Prepared for COVID?   Being Prepared WHEN – Not IF  An Employee Tests Positive</dc:title>
  <dc:creator>Ian Schotanus</dc:creator>
  <cp:lastModifiedBy>Ian Schotanus</cp:lastModifiedBy>
  <cp:revision>3</cp:revision>
  <dcterms:created xsi:type="dcterms:W3CDTF">2020-11-23T18:58:17Z</dcterms:created>
  <dcterms:modified xsi:type="dcterms:W3CDTF">2021-12-07T15:58:04Z</dcterms:modified>
</cp:coreProperties>
</file>